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309" r:id="rId5"/>
    <p:sldId id="306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297" r:id="rId43"/>
    <p:sldId id="287" r:id="rId44"/>
    <p:sldId id="348" r:id="rId45"/>
    <p:sldId id="349" r:id="rId46"/>
    <p:sldId id="350" r:id="rId4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24" autoAdjust="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9141ACC-16E0-46D1-9E1B-0EDCF08DE687}" type="datetime1">
              <a:rPr lang="pt-BR" smtClean="0"/>
              <a:t>02/02/2023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43CD4-E842-4575-AC70-763E032FEACA}" type="datetime1">
              <a:rPr lang="pt-BR" smtClean="0"/>
              <a:pPr/>
              <a:t>02/02/2023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716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642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942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5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8" descr="foto de folha de palmeira em fundo rosa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cos e recompens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44" descr="Foto de folhas de palmeira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8" descr="foto do teclado de um notebook cercado por 2 folhas de palmeira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is concei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13" descr="close de foto de folh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laração de mis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Imagem 8" descr="Foto de folhas de palmeira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Espaço Reservado para Imagem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5" name="Espaço Reservado para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0" name="Espaço Reservado para Imagem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7" name="Espaço Reservado para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9" name="Espaço Reservado para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0" name="Espaço Reservado para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4_O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1" name="Espaço reservado para o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elemento gráfico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ço Reservado para Imagem 17" descr="close de foto de planta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it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pt-BR" sz="36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4" name="Espaço Reservado para Texto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item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9" name="Espaço Reservado para Texto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52" name="Espaço Reservado para Texto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6" name="Espaço Reservado para Texto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7" name="Espaço Reservado para Texto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3" name="Espaço Reservado para Data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34" name="Espaço Reservado para Rodapé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35" name="Espaço Reservado para o Número do Slide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pt-br/download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pt-br/download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pt-br/download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Desenvolvimento de Software II</a:t>
            </a:r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/>
          <a:lstStyle/>
          <a:p>
            <a:pPr rtl="0"/>
            <a:r>
              <a:rPr lang="pt-BR" dirty="0" err="1"/>
              <a:t>Prof</a:t>
            </a:r>
            <a:r>
              <a:rPr lang="pt-BR" dirty="0"/>
              <a:t> Luís Alexandre</a:t>
            </a:r>
          </a:p>
        </p:txBody>
      </p:sp>
      <p:pic>
        <p:nvPicPr>
          <p:cNvPr id="16" name="Espaço Reservado para Imagem 15" descr="foto de dois homens esboçando um gráfico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10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3C41A5-9473-B8C2-9375-CA59B005B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D5592DA-F3FC-BC3D-AC98-147333F3D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796" y="2527286"/>
            <a:ext cx="68484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3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 fontScale="90000"/>
          </a:bodyPr>
          <a:lstStyle/>
          <a:p>
            <a:r>
              <a:rPr lang="pt-BR" dirty="0"/>
              <a:t>Front-</a:t>
            </a:r>
            <a:r>
              <a:rPr lang="pt-BR" dirty="0" err="1"/>
              <a:t>end</a:t>
            </a:r>
            <a:r>
              <a:rPr lang="pt-BR" dirty="0"/>
              <a:t> e </a:t>
            </a:r>
            <a:r>
              <a:rPr lang="pt-BR" dirty="0" err="1"/>
              <a:t>back-end</a:t>
            </a:r>
            <a:r>
              <a:rPr lang="pt-BR" dirty="0"/>
              <a:t> estão no mesmo local?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11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3C41A5-9473-B8C2-9375-CA59B005B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917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/>
          </a:bodyPr>
          <a:lstStyle/>
          <a:p>
            <a:r>
              <a:rPr lang="pt-BR" dirty="0"/>
              <a:t>Não!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12</a:t>
            </a:fld>
            <a:endParaRPr lang="pt-BR" noProof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9462605-2002-D1CD-D801-7B6B2F19C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675" y="2808964"/>
            <a:ext cx="7600812" cy="2186221"/>
          </a:xfrm>
        </p:spPr>
      </p:pic>
    </p:spTree>
    <p:extLst>
      <p:ext uri="{BB962C8B-B14F-4D97-AF65-F5344CB8AC3E}">
        <p14:creationId xmlns:p14="http://schemas.microsoft.com/office/powerpoint/2010/main" val="3111402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/>
          </a:bodyPr>
          <a:lstStyle/>
          <a:p>
            <a:r>
              <a:rPr lang="pt-BR" dirty="0"/>
              <a:t>Não!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13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EF59F9-02F6-9EAD-6A46-154905914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4B70BB3-D596-94D7-0884-7D7FF45B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622536"/>
            <a:ext cx="68199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03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/>
          </a:bodyPr>
          <a:lstStyle/>
          <a:p>
            <a:r>
              <a:rPr lang="pt-BR" dirty="0"/>
              <a:t>Não!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14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EF59F9-02F6-9EAD-6A46-154905914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D40FB74-CA88-5575-AC92-982674594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2670048"/>
            <a:ext cx="66198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17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/>
          </a:bodyPr>
          <a:lstStyle/>
          <a:p>
            <a:r>
              <a:rPr lang="pt-BR" dirty="0"/>
              <a:t>Não!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15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EF59F9-02F6-9EAD-6A46-154905914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7FF9464-FEF4-9712-6B3B-A2476EF7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2636653"/>
            <a:ext cx="72390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/>
          </a:bodyPr>
          <a:lstStyle/>
          <a:p>
            <a:r>
              <a:rPr lang="pt-BR" dirty="0"/>
              <a:t>Não!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16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EF59F9-02F6-9EAD-6A46-154905914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1B5C1EF-A4A0-8C3C-6777-C7DC1746B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2799983"/>
            <a:ext cx="69723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99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/>
          </a:bodyPr>
          <a:lstStyle/>
          <a:p>
            <a:r>
              <a:rPr lang="pt-BR" dirty="0"/>
              <a:t>Portanto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17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EF59F9-02F6-9EAD-6A46-154905914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FC82E2A-2D79-4116-8630-7165572E7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2549653"/>
            <a:ext cx="58102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66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/>
          </a:bodyPr>
          <a:lstStyle/>
          <a:p>
            <a:pPr algn="l"/>
            <a: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  <a:t>O que é Node.js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18</a:t>
            </a:fld>
            <a:endParaRPr lang="pt-BR" noProof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70F2F-36B9-B2A2-62B7-78E85280B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675" y="2971781"/>
            <a:ext cx="7146925" cy="2315835"/>
          </a:xfrm>
        </p:spPr>
      </p:pic>
    </p:spTree>
    <p:extLst>
      <p:ext uri="{BB962C8B-B14F-4D97-AF65-F5344CB8AC3E}">
        <p14:creationId xmlns:p14="http://schemas.microsoft.com/office/powerpoint/2010/main" val="3809934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/>
          </a:bodyPr>
          <a:lstStyle/>
          <a:p>
            <a:pPr algn="l"/>
            <a: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  <a:t>O que é Node.js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19</a:t>
            </a:fld>
            <a:endParaRPr lang="pt-BR" noProof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2B70F2F-36B9-B2A2-62B7-78E85280B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675" y="2971781"/>
            <a:ext cx="7146925" cy="2315835"/>
          </a:xfrm>
        </p:spPr>
      </p:pic>
    </p:spTree>
    <p:extLst>
      <p:ext uri="{BB962C8B-B14F-4D97-AF65-F5344CB8AC3E}">
        <p14:creationId xmlns:p14="http://schemas.microsoft.com/office/powerpoint/2010/main" val="256482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672492"/>
            <a:ext cx="4531360" cy="11538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veremos 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39" y="2799983"/>
            <a:ext cx="9774803" cy="220370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1050" dirty="0"/>
              <a:t>Node </a:t>
            </a:r>
            <a:r>
              <a:rPr lang="pt-BR" sz="1050" dirty="0" err="1"/>
              <a:t>Js</a:t>
            </a:r>
            <a:endParaRPr lang="pt-BR" sz="1050" dirty="0"/>
          </a:p>
          <a:p>
            <a:endParaRPr lang="pt-BR" sz="1050" dirty="0"/>
          </a:p>
          <a:p>
            <a:pPr rtl="0"/>
            <a:endParaRPr lang="pt-BR" sz="1050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Plano de negócios da Contoso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/>
          </a:bodyPr>
          <a:lstStyle/>
          <a:p>
            <a:pPr algn="l"/>
            <a: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  <a:t>O que é Node.js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20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BB7A231-77C3-4C60-BCDB-98BB11229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68A2321-30AE-56FE-B37E-BB809C5EC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2702913"/>
            <a:ext cx="69437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24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/>
          </a:bodyPr>
          <a:lstStyle/>
          <a:p>
            <a:pPr algn="l"/>
            <a: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  <a:t>O que é Node.js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21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BB7A231-77C3-4C60-BCDB-98BB11229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68A2321-30AE-56FE-B37E-BB809C5EC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2702913"/>
            <a:ext cx="69437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60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/>
          </a:bodyPr>
          <a:lstStyle/>
          <a:p>
            <a:pPr algn="l"/>
            <a: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  <a:t>E se eu dominar node.js?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22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BB7A231-77C3-4C60-BCDB-98BB11229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8328A3F-7510-1696-D093-186CFAA23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687074"/>
            <a:ext cx="69342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87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/>
          </a:bodyPr>
          <a:lstStyle/>
          <a:p>
            <a:pPr algn="l"/>
            <a: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  <a:t>E se eu dominar node.js?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23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BB7A231-77C3-4C60-BCDB-98BB11229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859DA9E-C1F8-CBA8-B81D-6AD61DB18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2670048"/>
            <a:ext cx="61722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08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/>
          </a:bodyPr>
          <a:lstStyle/>
          <a:p>
            <a:pPr algn="l"/>
            <a: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  <a:t>instalando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24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BB7A231-77C3-4C60-BCDB-98BB11229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https://nodejs.org/pt-br/download/</a:t>
            </a:r>
            <a:endParaRPr lang="pt-BR" dirty="0"/>
          </a:p>
          <a:p>
            <a:r>
              <a:rPr lang="pt-BR" dirty="0"/>
              <a:t>Para ver se ocorrer tudo bem, no prompt digite </a:t>
            </a:r>
          </a:p>
          <a:p>
            <a:r>
              <a:rPr lang="pt-BR" dirty="0"/>
              <a:t>Node –v</a:t>
            </a:r>
          </a:p>
          <a:p>
            <a:r>
              <a:rPr lang="pt-BR" dirty="0"/>
              <a:t>Instalar  </a:t>
            </a:r>
            <a:r>
              <a:rPr lang="pt-BR" dirty="0" err="1"/>
              <a:t>vscode</a:t>
            </a:r>
            <a:endParaRPr lang="pt-BR" dirty="0"/>
          </a:p>
          <a:p>
            <a:r>
              <a:rPr lang="pt-BR" dirty="0"/>
              <a:t>https://code.visualstudio.com</a:t>
            </a:r>
          </a:p>
        </p:txBody>
      </p:sp>
    </p:spTree>
    <p:extLst>
      <p:ext uri="{BB962C8B-B14F-4D97-AF65-F5344CB8AC3E}">
        <p14:creationId xmlns:p14="http://schemas.microsoft.com/office/powerpoint/2010/main" val="1538281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 fontScale="90000"/>
          </a:bodyPr>
          <a:lstStyle/>
          <a:p>
            <a:pPr algn="l"/>
            <a: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  <a:t>Instalando as ferramentas</a:t>
            </a:r>
            <a:b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</a:br>
            <a:endParaRPr lang="pt-BR" b="1" i="0" dirty="0">
              <a:solidFill>
                <a:srgbClr val="656565"/>
              </a:solidFill>
              <a:effectLst/>
              <a:latin typeface="Roboto Slab" pitchFamily="2" charset="0"/>
            </a:endParaRP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25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BB7A231-77C3-4C60-BCDB-98BB11229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https://nodejs.org/pt-br/download/</a:t>
            </a:r>
            <a:endParaRPr lang="pt-BR" dirty="0"/>
          </a:p>
          <a:p>
            <a:r>
              <a:rPr lang="pt-BR" dirty="0"/>
              <a:t>Para ver se ocorrer tudo bem, no prompt digite </a:t>
            </a:r>
          </a:p>
          <a:p>
            <a:r>
              <a:rPr lang="pt-BR" dirty="0"/>
              <a:t>Node –v</a:t>
            </a:r>
          </a:p>
          <a:p>
            <a:r>
              <a:rPr lang="pt-BR" dirty="0"/>
              <a:t>Instalar  </a:t>
            </a:r>
            <a:r>
              <a:rPr lang="pt-BR" dirty="0" err="1"/>
              <a:t>vscode</a:t>
            </a:r>
            <a:endParaRPr lang="pt-BR" dirty="0"/>
          </a:p>
          <a:p>
            <a:r>
              <a:rPr lang="pt-BR" dirty="0"/>
              <a:t>https://code.visualstudio.com</a:t>
            </a:r>
          </a:p>
        </p:txBody>
      </p:sp>
    </p:spTree>
    <p:extLst>
      <p:ext uri="{BB962C8B-B14F-4D97-AF65-F5344CB8AC3E}">
        <p14:creationId xmlns:p14="http://schemas.microsoft.com/office/powerpoint/2010/main" val="3069992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 fontScale="90000"/>
          </a:bodyPr>
          <a:lstStyle/>
          <a:p>
            <a:pPr algn="l"/>
            <a: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  <a:t>Instalando as ferramentas</a:t>
            </a:r>
            <a:b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</a:br>
            <a:endParaRPr lang="pt-BR" b="1" i="0" dirty="0">
              <a:solidFill>
                <a:srgbClr val="656565"/>
              </a:solidFill>
              <a:effectLst/>
              <a:latin typeface="Roboto Slab" pitchFamily="2" charset="0"/>
            </a:endParaRP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26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BB7A231-77C3-4C60-BCDB-98BB11229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https://nodejs.org/pt-br/download/</a:t>
            </a:r>
            <a:endParaRPr lang="pt-BR" dirty="0"/>
          </a:p>
          <a:p>
            <a:r>
              <a:rPr lang="pt-BR" dirty="0"/>
              <a:t>Para ver se ocorrer tudo bem, no prompt digite </a:t>
            </a:r>
          </a:p>
          <a:p>
            <a:r>
              <a:rPr lang="pt-BR" dirty="0"/>
              <a:t>Node –v</a:t>
            </a:r>
          </a:p>
          <a:p>
            <a:r>
              <a:rPr lang="pt-BR" dirty="0"/>
              <a:t>Instalar  </a:t>
            </a:r>
            <a:r>
              <a:rPr lang="pt-BR" dirty="0" err="1"/>
              <a:t>vscode</a:t>
            </a:r>
            <a:endParaRPr lang="pt-BR" dirty="0"/>
          </a:p>
          <a:p>
            <a:r>
              <a:rPr lang="pt-BR" dirty="0"/>
              <a:t>https://code.visualstudio.com</a:t>
            </a:r>
          </a:p>
        </p:txBody>
      </p:sp>
    </p:spTree>
    <p:extLst>
      <p:ext uri="{BB962C8B-B14F-4D97-AF65-F5344CB8AC3E}">
        <p14:creationId xmlns:p14="http://schemas.microsoft.com/office/powerpoint/2010/main" val="3605506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 fontScale="90000"/>
          </a:bodyPr>
          <a:lstStyle/>
          <a:p>
            <a:pPr algn="l"/>
            <a:r>
              <a:rPr lang="pt-BR" b="1" i="0" dirty="0" err="1">
                <a:solidFill>
                  <a:srgbClr val="656565"/>
                </a:solidFill>
                <a:effectLst/>
                <a:latin typeface="Roboto Slab" pitchFamily="2" charset="0"/>
              </a:rPr>
              <a:t>npm</a:t>
            </a:r>
            <a:b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</a:br>
            <a:endParaRPr lang="pt-BR" b="1" i="0" dirty="0">
              <a:solidFill>
                <a:srgbClr val="656565"/>
              </a:solidFill>
              <a:effectLst/>
              <a:latin typeface="Roboto Slab" pitchFamily="2" charset="0"/>
            </a:endParaRP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27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BB7A231-77C3-4C60-BCDB-98BB11229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C6D19B-E40D-5A94-A2EF-AFCB2BD19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619" y="2392490"/>
            <a:ext cx="89439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84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 fontScale="90000"/>
          </a:bodyPr>
          <a:lstStyle/>
          <a:p>
            <a:pPr algn="l"/>
            <a:r>
              <a:rPr lang="pt-BR" b="1" i="0" dirty="0" err="1">
                <a:solidFill>
                  <a:srgbClr val="656565"/>
                </a:solidFill>
                <a:effectLst/>
                <a:latin typeface="Roboto Slab" pitchFamily="2" charset="0"/>
              </a:rPr>
              <a:t>npm</a:t>
            </a:r>
            <a:b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</a:br>
            <a:endParaRPr lang="pt-BR" b="1" i="0" dirty="0">
              <a:solidFill>
                <a:srgbClr val="656565"/>
              </a:solidFill>
              <a:effectLst/>
              <a:latin typeface="Roboto Slab" pitchFamily="2" charset="0"/>
            </a:endParaRP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28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BB7A231-77C3-4C60-BCDB-98BB11229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0F711AB-0FC0-492B-C18B-3FFB43B9A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2263903"/>
            <a:ext cx="8966421" cy="369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25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 fontScale="90000"/>
          </a:bodyPr>
          <a:lstStyle/>
          <a:p>
            <a:pPr algn="l"/>
            <a:r>
              <a:rPr lang="pt-BR" b="1" i="0" dirty="0" err="1">
                <a:solidFill>
                  <a:srgbClr val="656565"/>
                </a:solidFill>
                <a:effectLst/>
                <a:latin typeface="Roboto Slab" pitchFamily="2" charset="0"/>
              </a:rPr>
              <a:t>npm</a:t>
            </a:r>
            <a:b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</a:br>
            <a:endParaRPr lang="pt-BR" b="1" i="0" dirty="0">
              <a:solidFill>
                <a:srgbClr val="656565"/>
              </a:solidFill>
              <a:effectLst/>
              <a:latin typeface="Roboto Slab" pitchFamily="2" charset="0"/>
            </a:endParaRP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29</a:t>
            </a:fld>
            <a:endParaRPr lang="pt-BR" noProof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2B1753B4-0CCC-C726-B435-C2CE7655C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675" y="3446670"/>
            <a:ext cx="5679247" cy="1615660"/>
          </a:xfrm>
        </p:spPr>
      </p:pic>
    </p:spTree>
    <p:extLst>
      <p:ext uri="{BB962C8B-B14F-4D97-AF65-F5344CB8AC3E}">
        <p14:creationId xmlns:p14="http://schemas.microsoft.com/office/powerpoint/2010/main" val="2478305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Introdução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4648D455-BABE-EDE1-9681-1BB5B1551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6961" y="2800350"/>
            <a:ext cx="4780366" cy="2203450"/>
          </a:xfrm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108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 fontScale="90000"/>
          </a:bodyPr>
          <a:lstStyle/>
          <a:p>
            <a:pPr algn="l"/>
            <a:r>
              <a:rPr lang="pt-BR" b="1" i="0" dirty="0" err="1">
                <a:solidFill>
                  <a:srgbClr val="656565"/>
                </a:solidFill>
                <a:effectLst/>
                <a:latin typeface="Roboto Slab" pitchFamily="2" charset="0"/>
              </a:rPr>
              <a:t>npm</a:t>
            </a:r>
            <a:b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</a:br>
            <a:endParaRPr lang="pt-BR" b="1" i="0" dirty="0">
              <a:solidFill>
                <a:srgbClr val="656565"/>
              </a:solidFill>
              <a:effectLst/>
              <a:latin typeface="Roboto Slab" pitchFamily="2" charset="0"/>
            </a:endParaRP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30</a:t>
            </a:fld>
            <a:endParaRPr lang="pt-BR" noProof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252B7ACB-C794-CA0E-1818-2B4379708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675" y="3496441"/>
            <a:ext cx="5679247" cy="1287594"/>
          </a:xfrm>
        </p:spPr>
      </p:pic>
    </p:spTree>
    <p:extLst>
      <p:ext uri="{BB962C8B-B14F-4D97-AF65-F5344CB8AC3E}">
        <p14:creationId xmlns:p14="http://schemas.microsoft.com/office/powerpoint/2010/main" val="3692299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 fontScale="90000"/>
          </a:bodyPr>
          <a:lstStyle/>
          <a:p>
            <a:pPr algn="l"/>
            <a:r>
              <a:rPr lang="pt-BR" b="1" i="0" dirty="0" err="1">
                <a:solidFill>
                  <a:srgbClr val="656565"/>
                </a:solidFill>
                <a:effectLst/>
                <a:latin typeface="Roboto Slab" pitchFamily="2" charset="0"/>
              </a:rPr>
              <a:t>npm</a:t>
            </a:r>
            <a:b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</a:br>
            <a:endParaRPr lang="pt-BR" b="1" i="0" dirty="0">
              <a:solidFill>
                <a:srgbClr val="656565"/>
              </a:solidFill>
              <a:effectLst/>
              <a:latin typeface="Roboto Slab" pitchFamily="2" charset="0"/>
            </a:endParaRP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31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642E62-BBE5-893E-1D2A-FEAB28D82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073088A-5EB8-DE00-58F8-B52BD6522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2452687"/>
            <a:ext cx="92678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35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 fontScale="90000"/>
          </a:bodyPr>
          <a:lstStyle/>
          <a:p>
            <a:pPr algn="l"/>
            <a:r>
              <a:rPr lang="pt-BR" b="1" i="0" dirty="0" err="1">
                <a:solidFill>
                  <a:srgbClr val="656565"/>
                </a:solidFill>
                <a:effectLst/>
                <a:latin typeface="Roboto Slab" pitchFamily="2" charset="0"/>
              </a:rPr>
              <a:t>npm</a:t>
            </a:r>
            <a:b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</a:br>
            <a:endParaRPr lang="pt-BR" b="1" i="0" dirty="0">
              <a:solidFill>
                <a:srgbClr val="656565"/>
              </a:solidFill>
              <a:effectLst/>
              <a:latin typeface="Roboto Slab" pitchFamily="2" charset="0"/>
            </a:endParaRP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32</a:t>
            </a:fld>
            <a:endParaRPr lang="pt-BR" noProof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8FC71D6-01DD-0A67-8411-D08C6E595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675" y="3245738"/>
            <a:ext cx="4086225" cy="1312673"/>
          </a:xfrm>
        </p:spPr>
      </p:pic>
    </p:spTree>
    <p:extLst>
      <p:ext uri="{BB962C8B-B14F-4D97-AF65-F5344CB8AC3E}">
        <p14:creationId xmlns:p14="http://schemas.microsoft.com/office/powerpoint/2010/main" val="1740001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 fontScale="90000"/>
          </a:bodyPr>
          <a:lstStyle/>
          <a:p>
            <a:pPr algn="l"/>
            <a:r>
              <a:rPr lang="pt-BR" b="1" i="0" dirty="0" err="1">
                <a:solidFill>
                  <a:srgbClr val="656565"/>
                </a:solidFill>
                <a:effectLst/>
                <a:latin typeface="Roboto Slab" pitchFamily="2" charset="0"/>
              </a:rPr>
              <a:t>npm</a:t>
            </a:r>
            <a:b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</a:br>
            <a:endParaRPr lang="pt-BR" b="1" i="0" dirty="0">
              <a:solidFill>
                <a:srgbClr val="656565"/>
              </a:solidFill>
              <a:effectLst/>
              <a:latin typeface="Roboto Slab" pitchFamily="2" charset="0"/>
            </a:endParaRP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33</a:t>
            </a:fld>
            <a:endParaRPr lang="pt-BR" noProof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8FC71D6-01DD-0A67-8411-D08C6E595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675" y="3245738"/>
            <a:ext cx="4086225" cy="1312673"/>
          </a:xfrm>
        </p:spPr>
      </p:pic>
    </p:spTree>
    <p:extLst>
      <p:ext uri="{BB962C8B-B14F-4D97-AF65-F5344CB8AC3E}">
        <p14:creationId xmlns:p14="http://schemas.microsoft.com/office/powerpoint/2010/main" val="2277325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 fontScale="90000"/>
          </a:bodyPr>
          <a:lstStyle/>
          <a:p>
            <a:pPr algn="l"/>
            <a:r>
              <a:rPr lang="pt-BR" b="1" i="0" dirty="0" err="1">
                <a:solidFill>
                  <a:srgbClr val="656565"/>
                </a:solidFill>
                <a:effectLst/>
                <a:latin typeface="Roboto Slab" pitchFamily="2" charset="0"/>
              </a:rPr>
              <a:t>npm</a:t>
            </a:r>
            <a:b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</a:br>
            <a:endParaRPr lang="pt-BR" b="1" i="0" dirty="0">
              <a:solidFill>
                <a:srgbClr val="656565"/>
              </a:solidFill>
              <a:effectLst/>
              <a:latin typeface="Roboto Slab" pitchFamily="2" charset="0"/>
            </a:endParaRP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34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65E9473-98E1-68E2-85FC-0DE8942BD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A75BCAA-DCE7-82E6-1CC9-355F67ABD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385" y="2522523"/>
            <a:ext cx="91725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07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 fontScale="90000"/>
          </a:bodyPr>
          <a:lstStyle/>
          <a:p>
            <a:pPr algn="l"/>
            <a:r>
              <a:rPr lang="pt-BR" b="1" i="0" dirty="0" err="1">
                <a:solidFill>
                  <a:srgbClr val="656565"/>
                </a:solidFill>
                <a:effectLst/>
                <a:latin typeface="Roboto Slab" pitchFamily="2" charset="0"/>
              </a:rPr>
              <a:t>npm</a:t>
            </a:r>
            <a:b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</a:br>
            <a:endParaRPr lang="pt-BR" b="1" i="0" dirty="0">
              <a:solidFill>
                <a:srgbClr val="656565"/>
              </a:solidFill>
              <a:effectLst/>
              <a:latin typeface="Roboto Slab" pitchFamily="2" charset="0"/>
            </a:endParaRP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35</a:t>
            </a:fld>
            <a:endParaRPr lang="pt-BR" noProof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163F1B09-85BD-4679-9576-296C8B982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675" y="3039605"/>
            <a:ext cx="4086225" cy="1724939"/>
          </a:xfrm>
        </p:spPr>
      </p:pic>
    </p:spTree>
    <p:extLst>
      <p:ext uri="{BB962C8B-B14F-4D97-AF65-F5344CB8AC3E}">
        <p14:creationId xmlns:p14="http://schemas.microsoft.com/office/powerpoint/2010/main" val="3613844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 fontScale="90000"/>
          </a:bodyPr>
          <a:lstStyle/>
          <a:p>
            <a:pPr algn="l"/>
            <a:r>
              <a:rPr lang="pt-BR" b="1" i="0" dirty="0" err="1">
                <a:solidFill>
                  <a:srgbClr val="656565"/>
                </a:solidFill>
                <a:effectLst/>
                <a:latin typeface="Roboto Slab" pitchFamily="2" charset="0"/>
              </a:rPr>
              <a:t>npm</a:t>
            </a:r>
            <a:b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</a:br>
            <a:endParaRPr lang="pt-BR" b="1" i="0" dirty="0">
              <a:solidFill>
                <a:srgbClr val="656565"/>
              </a:solidFill>
              <a:effectLst/>
              <a:latin typeface="Roboto Slab" pitchFamily="2" charset="0"/>
            </a:endParaRP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36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A867EFD-37B1-7AB8-56C6-8C331C4D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0C17476-2267-CD8E-070C-8F6D57895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58" y="2592147"/>
            <a:ext cx="84201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97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 fontScale="90000"/>
          </a:bodyPr>
          <a:lstStyle/>
          <a:p>
            <a:pPr algn="l"/>
            <a:r>
              <a:rPr lang="pt-BR" b="1" i="0" dirty="0" err="1">
                <a:solidFill>
                  <a:srgbClr val="656565"/>
                </a:solidFill>
                <a:effectLst/>
                <a:latin typeface="Roboto Slab" pitchFamily="2" charset="0"/>
              </a:rPr>
              <a:t>npm</a:t>
            </a:r>
            <a:b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</a:br>
            <a:endParaRPr lang="pt-BR" b="1" i="0" dirty="0">
              <a:solidFill>
                <a:srgbClr val="656565"/>
              </a:solidFill>
              <a:effectLst/>
              <a:latin typeface="Roboto Slab" pitchFamily="2" charset="0"/>
            </a:endParaRP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37</a:t>
            </a:fld>
            <a:endParaRPr lang="pt-BR" noProof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862E951-550B-8C85-37BE-CC831FE05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675" y="3249634"/>
            <a:ext cx="4086225" cy="1304882"/>
          </a:xfrm>
        </p:spPr>
      </p:pic>
    </p:spTree>
    <p:extLst>
      <p:ext uri="{BB962C8B-B14F-4D97-AF65-F5344CB8AC3E}">
        <p14:creationId xmlns:p14="http://schemas.microsoft.com/office/powerpoint/2010/main" val="2669420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 fontScale="90000"/>
          </a:bodyPr>
          <a:lstStyle/>
          <a:p>
            <a:pPr algn="l"/>
            <a:r>
              <a:rPr lang="pt-BR" b="1" i="0" dirty="0" err="1">
                <a:solidFill>
                  <a:srgbClr val="656565"/>
                </a:solidFill>
                <a:effectLst/>
                <a:latin typeface="Roboto Slab" pitchFamily="2" charset="0"/>
              </a:rPr>
              <a:t>npm</a:t>
            </a:r>
            <a:b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</a:br>
            <a:endParaRPr lang="pt-BR" b="1" i="0" dirty="0">
              <a:solidFill>
                <a:srgbClr val="656565"/>
              </a:solidFill>
              <a:effectLst/>
              <a:latin typeface="Roboto Slab" pitchFamily="2" charset="0"/>
            </a:endParaRP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38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2077C5-3FE2-6A03-AA8F-E9A2B5077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  <a:t>Verificando a instalação do NPM</a:t>
            </a:r>
          </a:p>
          <a:p>
            <a:r>
              <a:rPr lang="pt-BR" dirty="0" err="1"/>
              <a:t>npm</a:t>
            </a:r>
            <a:r>
              <a:rPr lang="pt-BR" dirty="0"/>
              <a:t> -v</a:t>
            </a:r>
          </a:p>
        </p:txBody>
      </p:sp>
    </p:spTree>
    <p:extLst>
      <p:ext uri="{BB962C8B-B14F-4D97-AF65-F5344CB8AC3E}">
        <p14:creationId xmlns:p14="http://schemas.microsoft.com/office/powerpoint/2010/main" val="3805043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Close de um relógio de parede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ítulo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86" y="4151376"/>
            <a:ext cx="5242880" cy="914400"/>
          </a:xfrm>
        </p:spPr>
        <p:txBody>
          <a:bodyPr rtlCol="0">
            <a:normAutofit/>
          </a:bodyPr>
          <a:lstStyle/>
          <a:p>
            <a:pPr rtl="0"/>
            <a:r>
              <a:rPr lang="pt-BR" sz="3400" dirty="0"/>
              <a:t>Primeiro projeto</a:t>
            </a:r>
          </a:p>
        </p:txBody>
      </p:sp>
      <p:pic>
        <p:nvPicPr>
          <p:cNvPr id="12" name="Espaço Reservado para Imagem 11" descr="Foto de uma mulher usando um notebook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6" name="Espaço Reservado para Data 15">
            <a:extLst>
              <a:ext uri="{FF2B5EF4-FFF2-40B4-BE49-F238E27FC236}">
                <a16:creationId xmlns:a16="http://schemas.microsoft.com/office/drawing/2014/main" id="{D0853325-76A7-4AEB-8F7F-CF0B2580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>
                <a:solidFill>
                  <a:schemeClr val="bg1">
                    <a:lumMod val="75000"/>
                  </a:schemeClr>
                </a:solidFill>
              </a:rPr>
              <a:t>20XX</a:t>
            </a:r>
          </a:p>
        </p:txBody>
      </p:sp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A3CFEF10-F087-43D5-9B68-DA35850E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Plano de negócios da Contoso</a:t>
            </a:r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4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061AE08-96DA-0C74-990D-A20B1947C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567C2BB-A0DD-616A-42DA-A8879612D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670048"/>
            <a:ext cx="71247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91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Foto de uma planta ao lado de um sofá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ítulo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3591339"/>
            <a:ext cx="4416552" cy="1622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Plano de negócios da </a:t>
            </a:r>
            <a:r>
              <a:rPr lang="pt-BR" dirty="0" err="1"/>
              <a:t>Contoso</a:t>
            </a:r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40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02023E5-1AA5-B052-019E-1D72268AF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037" y="1006475"/>
            <a:ext cx="10317554" cy="444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Foto de uma planta ao lado de um sofá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D6D03E1F-9DB4-7C33-C879-1BAB26A76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38529" y="914400"/>
            <a:ext cx="9140375" cy="4909625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Plano de negócios da </a:t>
            </a:r>
            <a:r>
              <a:rPr lang="pt-BR" dirty="0" err="1"/>
              <a:t>Contoso</a:t>
            </a:r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0727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Foto de uma planta ao lado de um sofá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Plano de negócios da </a:t>
            </a:r>
            <a:r>
              <a:rPr lang="pt-BR" dirty="0" err="1"/>
              <a:t>Contoso</a:t>
            </a:r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42</a:t>
            </a:fld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61A328-947B-7764-A7EA-845644AB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74C96C6-BCB2-652D-DBC0-167886C8E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222" y="759655"/>
            <a:ext cx="7962313" cy="486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38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8741134" cy="841248"/>
          </a:xfrm>
        </p:spPr>
        <p:txBody>
          <a:bodyPr>
            <a:normAutofit/>
          </a:bodyPr>
          <a:lstStyle/>
          <a:p>
            <a:pPr algn="l"/>
            <a:r>
              <a:rPr lang="pt-BR" b="1" i="0" dirty="0">
                <a:solidFill>
                  <a:srgbClr val="656565"/>
                </a:solidFill>
                <a:effectLst/>
                <a:latin typeface="Roboto Slab" pitchFamily="2" charset="0"/>
              </a:rPr>
              <a:t>Para Executar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43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2077C5-3FE2-6A03-AA8F-E9A2B5077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node index.js</a:t>
            </a:r>
          </a:p>
        </p:txBody>
      </p:sp>
    </p:spTree>
    <p:extLst>
      <p:ext uri="{BB962C8B-B14F-4D97-AF65-F5344CB8AC3E}">
        <p14:creationId xmlns:p14="http://schemas.microsoft.com/office/powerpoint/2010/main" val="144360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5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061AE08-96DA-0C74-990D-A20B1947C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0F48752-75BE-367C-BE38-19B9EE88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841" y="2670048"/>
            <a:ext cx="71532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19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6</a:t>
            </a:fld>
            <a:endParaRPr lang="pt-BR" noProof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C30F2DD9-8541-0E2B-2539-D30B02E1B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353" y="3079049"/>
            <a:ext cx="6689725" cy="1937599"/>
          </a:xfrm>
        </p:spPr>
      </p:pic>
    </p:spTree>
    <p:extLst>
      <p:ext uri="{BB962C8B-B14F-4D97-AF65-F5344CB8AC3E}">
        <p14:creationId xmlns:p14="http://schemas.microsoft.com/office/powerpoint/2010/main" val="3455519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7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3C41A5-9473-B8C2-9375-CA59B005B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8DFCA54-04B1-27A8-3B33-9BF682FA9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2459165"/>
            <a:ext cx="66960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98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8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3C41A5-9473-B8C2-9375-CA59B005B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20DC706-F7AC-98BF-B049-C7B142CA5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670048"/>
            <a:ext cx="68961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9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231B69-CF07-4888-9E65-3E85A71B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23F033-03E8-4878-9103-F5B60E00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22E58-C260-4261-A8FF-DE246E4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E858E9-E181-4FB5-BB91-0AAC6D4E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9</a:t>
            </a:fld>
            <a:endParaRPr lang="pt-BR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3C41A5-9473-B8C2-9375-CA59B005B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D5592DA-F3FC-BC3D-AC98-147333F3D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796" y="2527286"/>
            <a:ext cx="68484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204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369_TF10081922_Win32" id="{7D138D9D-2153-4D1F-A21D-01B1610D2096}" vid="{77FC93D3-76AF-4614-BFBC-B93C6E3E30C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{7C5163D2-AE5C-4669-AE26-8EBA3EC99E4C}tf10081922_win32</Template>
  <TotalTime>562</TotalTime>
  <Words>465</Words>
  <Application>Microsoft Office PowerPoint</Application>
  <PresentationFormat>Widescreen</PresentationFormat>
  <Paragraphs>180</Paragraphs>
  <Slides>43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9" baseType="lpstr">
      <vt:lpstr>Arial</vt:lpstr>
      <vt:lpstr>Calibri</vt:lpstr>
      <vt:lpstr>Quire Sans Pro Light</vt:lpstr>
      <vt:lpstr>Roboto Slab</vt:lpstr>
      <vt:lpstr>Tisa Offc Serif Pro</vt:lpstr>
      <vt:lpstr>Tema do Office</vt:lpstr>
      <vt:lpstr>Desenvolvimento de Software II</vt:lpstr>
      <vt:lpstr>O que veremos ?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Front-end e back-end estão no mesmo local?</vt:lpstr>
      <vt:lpstr>Não!</vt:lpstr>
      <vt:lpstr>Não!</vt:lpstr>
      <vt:lpstr>Não!</vt:lpstr>
      <vt:lpstr>Não!</vt:lpstr>
      <vt:lpstr>Não!</vt:lpstr>
      <vt:lpstr>Portanto</vt:lpstr>
      <vt:lpstr>O que é Node.js</vt:lpstr>
      <vt:lpstr>O que é Node.js</vt:lpstr>
      <vt:lpstr>O que é Node.js</vt:lpstr>
      <vt:lpstr>O que é Node.js</vt:lpstr>
      <vt:lpstr>E se eu dominar node.js?</vt:lpstr>
      <vt:lpstr>E se eu dominar node.js?</vt:lpstr>
      <vt:lpstr>instalando</vt:lpstr>
      <vt:lpstr>Instalando as ferramentas </vt:lpstr>
      <vt:lpstr>Instalando as ferramentas </vt:lpstr>
      <vt:lpstr>npm </vt:lpstr>
      <vt:lpstr>npm </vt:lpstr>
      <vt:lpstr>npm </vt:lpstr>
      <vt:lpstr>npm </vt:lpstr>
      <vt:lpstr>npm </vt:lpstr>
      <vt:lpstr>npm </vt:lpstr>
      <vt:lpstr>npm </vt:lpstr>
      <vt:lpstr>npm </vt:lpstr>
      <vt:lpstr>npm </vt:lpstr>
      <vt:lpstr>npm </vt:lpstr>
      <vt:lpstr>npm </vt:lpstr>
      <vt:lpstr>npm </vt:lpstr>
      <vt:lpstr>Primeiro projeto</vt:lpstr>
      <vt:lpstr>Apresentação do PowerPoint</vt:lpstr>
      <vt:lpstr>Apresentação do PowerPoint</vt:lpstr>
      <vt:lpstr>Apresentação do PowerPoint</vt:lpstr>
      <vt:lpstr>Para Executar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de Software 1</dc:title>
  <dc:creator>Luis Alexandre de Oliveira</dc:creator>
  <cp:lastModifiedBy>Luis Alexandre de Oliveira</cp:lastModifiedBy>
  <cp:revision>3</cp:revision>
  <dcterms:created xsi:type="dcterms:W3CDTF">2023-01-31T12:42:47Z</dcterms:created>
  <dcterms:modified xsi:type="dcterms:W3CDTF">2023-02-02T18:07:27Z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ff380b4d-8a71-4241-982c-3816ad3ce8fc_Enabled">
    <vt:lpwstr>true</vt:lpwstr>
  </property>
  <property fmtid="{D5CDD505-2E9C-101B-9397-08002B2CF9AE}" pid="5" name="MSIP_Label_ff380b4d-8a71-4241-982c-3816ad3ce8fc_SetDate">
    <vt:lpwstr>2023-01-31T12:42:48Z</vt:lpwstr>
  </property>
  <property fmtid="{D5CDD505-2E9C-101B-9397-08002B2CF9AE}" pid="6" name="MSIP_Label_ff380b4d-8a71-4241-982c-3816ad3ce8fc_Method">
    <vt:lpwstr>Standard</vt:lpwstr>
  </property>
  <property fmtid="{D5CDD505-2E9C-101B-9397-08002B2CF9AE}" pid="7" name="MSIP_Label_ff380b4d-8a71-4241-982c-3816ad3ce8fc_Name">
    <vt:lpwstr>defa4170-0d19-0005-0004-bc88714345d2</vt:lpwstr>
  </property>
  <property fmtid="{D5CDD505-2E9C-101B-9397-08002B2CF9AE}" pid="8" name="MSIP_Label_ff380b4d-8a71-4241-982c-3816ad3ce8fc_SiteId">
    <vt:lpwstr>eabe64c5-68f5-4a76-8301-9577a679e449</vt:lpwstr>
  </property>
  <property fmtid="{D5CDD505-2E9C-101B-9397-08002B2CF9AE}" pid="9" name="MSIP_Label_ff380b4d-8a71-4241-982c-3816ad3ce8fc_ActionId">
    <vt:lpwstr>f08f7449-e5a8-42c9-8062-96057ca6f512</vt:lpwstr>
  </property>
  <property fmtid="{D5CDD505-2E9C-101B-9397-08002B2CF9AE}" pid="10" name="MSIP_Label_ff380b4d-8a71-4241-982c-3816ad3ce8fc_ContentBits">
    <vt:lpwstr>0</vt:lpwstr>
  </property>
</Properties>
</file>